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Google Sans Medium"/>
      <p:regular r:id="rId19"/>
      <p:bold r:id="rId20"/>
      <p:italic r:id="rId21"/>
      <p:boldItalic r:id="rId22"/>
    </p:embeddedFont>
    <p:embeddedFont>
      <p:font typeface="Google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3A29EF9-C79B-4E48-98FD-283E2CD5FD7C}">
  <a:tblStyle styleId="{A3A29EF9-C79B-4E48-98FD-283E2CD5FD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Medium-bold.fntdata"/><Relationship Id="rId22" Type="http://schemas.openxmlformats.org/officeDocument/2006/relationships/font" Target="fonts/GoogleSansMedium-boldItalic.fntdata"/><Relationship Id="rId21" Type="http://schemas.openxmlformats.org/officeDocument/2006/relationships/font" Target="fonts/GoogleSansMedium-italic.fntdata"/><Relationship Id="rId24" Type="http://schemas.openxmlformats.org/officeDocument/2006/relationships/font" Target="fonts/GoogleSans-bold.fntdata"/><Relationship Id="rId23" Type="http://schemas.openxmlformats.org/officeDocument/2006/relationships/font" Target="fonts/Google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GoogleSans-boldItalic.fntdata"/><Relationship Id="rId25" Type="http://schemas.openxmlformats.org/officeDocument/2006/relationships/font" Target="fonts/Google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GoogleSansMedium-regular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624071705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624071705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24071705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24071705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24071705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24071705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240df15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240df15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24071705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24071705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624071705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624071705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24071705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24071705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24071705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24071705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624071705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624071705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board eee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3193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2692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Problem Statement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7941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 title="Artboard eee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70500" y="702175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20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</a:t>
            </a:r>
            <a:endParaRPr sz="20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64" name="Google Shape;64;p14"/>
          <p:cNvGraphicFramePr/>
          <p:nvPr/>
        </p:nvGraphicFramePr>
        <p:xfrm>
          <a:off x="952500" y="132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{A3A29EF9-C79B-4E48-98FD-283E2CD5FD7C}</a:tableStyleId>
              </a:tblPr>
              <a:tblGrid>
                <a:gridCol w="3619500"/>
                <a:gridCol w="3619500"/>
              </a:tblGrid>
              <a:tr h="179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Team Leader: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Name: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College: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Member-1: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9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Member-2: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Member-3: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11700" y="863550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16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Idea:</a:t>
            </a:r>
            <a:endParaRPr sz="16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311700" y="863550"/>
            <a:ext cx="75693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4"/>
              <a:buNone/>
            </a:pPr>
            <a:r>
              <a:rPr lang="en-GB" sz="64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endParaRPr sz="64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61666"/>
              <a:buNone/>
            </a:pPr>
            <a:r>
              <a:t/>
            </a:r>
            <a:endParaRPr sz="165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